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7" r:id="rId2"/>
    <p:sldId id="864" r:id="rId3"/>
    <p:sldId id="856" r:id="rId4"/>
    <p:sldId id="857" r:id="rId5"/>
    <p:sldId id="858" r:id="rId6"/>
    <p:sldId id="859" r:id="rId7"/>
    <p:sldId id="861" r:id="rId8"/>
    <p:sldId id="860" r:id="rId9"/>
    <p:sldId id="862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-65" charset="0"/>
        <a:cs typeface="Geneva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36">
          <p15:clr>
            <a:srgbClr val="A4A3A4"/>
          </p15:clr>
        </p15:guide>
        <p15:guide id="2" pos="5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626F7B"/>
    <a:srgbClr val="D1212A"/>
    <a:srgbClr val="414B56"/>
    <a:srgbClr val="29F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82157" autoAdjust="0"/>
  </p:normalViewPr>
  <p:slideViewPr>
    <p:cSldViewPr>
      <p:cViewPr varScale="1">
        <p:scale>
          <a:sx n="64" d="100"/>
          <a:sy n="64" d="100"/>
        </p:scale>
        <p:origin x="1956" y="66"/>
      </p:cViewPr>
      <p:guideLst>
        <p:guide orient="horz" pos="636"/>
        <p:guide pos="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EE496703-A63B-4491-9F3E-4274D813B43C}" type="datetime1">
              <a:rPr lang="en-US"/>
              <a:pPr>
                <a:defRPr/>
              </a:pPr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C000082D-2F40-4196-A904-D7ED16482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FBD4657C-AD29-45A4-B2B7-A7FF6E3E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80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80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80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80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-80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3DE8F-06B7-4799-ADA5-80987D1F1BFC}" type="slidenum">
              <a:rPr lang="en-US" smtClean="0">
                <a:ea typeface="Geneva" pitchFamily="-65" charset="0"/>
                <a:cs typeface="Geneva" pitchFamily="-65" charset="0"/>
              </a:rPr>
              <a:pPr/>
              <a:t>1</a:t>
            </a:fld>
            <a:endParaRPr lang="en-US" dirty="0" smtClean="0">
              <a:ea typeface="Geneva" pitchFamily="-65" charset="0"/>
              <a:cs typeface="Geneva" pitchFamily="-65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aseline="0" dirty="0" smtClean="0"/>
          </a:p>
          <a:p>
            <a:pPr eaLnBrk="1" hangingPunct="1"/>
            <a:endParaRPr lang="en-US" dirty="0" smtClean="0">
              <a:ea typeface="Geneva" pitchFamily="-65" charset="0"/>
              <a:cs typeface="Geneva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2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D4657C-AD29-45A4-B2B7-A7FF6E3E2E4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9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ntigo_int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1145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1912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template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066800"/>
            <a:ext cx="88392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4400" y="64770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2"/>
                </a:solidFill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BCE48452-73A6-4CC0-8615-D6F1117927C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4076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ooter_blu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05550"/>
            <a:ext cx="9144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8077200" y="6507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2B7057CA-A9DA-4BC9-8D06-3E358545FA5F}" type="slidenum">
              <a:rPr lang="en-US" sz="1200">
                <a:solidFill>
                  <a:schemeClr val="bg1"/>
                </a:solidFill>
                <a:ea typeface="Geneva" pitchFamily="-109" charset="0"/>
                <a:cs typeface="Geneva" pitchFamily="-109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414B56"/>
              </a:solidFill>
              <a:ea typeface="Geneva" pitchFamily="-109" charset="0"/>
              <a:cs typeface="Geneva" pitchFamily="-109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08692" y="6459579"/>
            <a:ext cx="20948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200" i="1" dirty="0" smtClean="0">
                <a:solidFill>
                  <a:schemeClr val="bg1"/>
                </a:solidFill>
                <a:ea typeface="Geneva" pitchFamily="-109" charset="0"/>
                <a:cs typeface="Geneva" pitchFamily="-109" charset="0"/>
              </a:rPr>
              <a:t>- Company Confidential -</a:t>
            </a:r>
            <a:endParaRPr lang="en-US" sz="1200" i="1" dirty="0">
              <a:solidFill>
                <a:schemeClr val="bg1"/>
              </a:solidFill>
              <a:ea typeface="Geneva" pitchFamily="-109" charset="0"/>
              <a:cs typeface="Geneva" pitchFamily="-10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9" r:id="rId1"/>
    <p:sldLayoutId id="2147485189" r:id="rId2"/>
    <p:sldLayoutId id="2147485190" r:id="rId3"/>
    <p:sldLayoutId id="2147485191" r:id="rId4"/>
    <p:sldLayoutId id="2147485192" r:id="rId5"/>
    <p:sldLayoutId id="2147485193" r:id="rId6"/>
    <p:sldLayoutId id="2147485194" r:id="rId7"/>
    <p:sldLayoutId id="2147485195" r:id="rId8"/>
    <p:sldLayoutId id="2147485196" r:id="rId9"/>
    <p:sldLayoutId id="2147485197" r:id="rId10"/>
    <p:sldLayoutId id="2147485198" r:id="rId11"/>
    <p:sldLayoutId id="21474852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+mj-lt"/>
          <a:ea typeface="+mj-ea"/>
          <a:cs typeface="Genev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  <a:cs typeface="Genev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  <a:cs typeface="Genev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  <a:cs typeface="Genev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  <a:cs typeface="Geneva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D1212A"/>
          </a:solidFill>
          <a:latin typeface="Arial" charset="0"/>
          <a:ea typeface="Geneva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14B56"/>
          </a:solidFill>
          <a:latin typeface="+mn-lt"/>
          <a:ea typeface="+mn-ea"/>
          <a:cs typeface="Genev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14B56"/>
          </a:solidFill>
          <a:latin typeface="+mn-lt"/>
          <a:ea typeface="+mn-ea"/>
          <a:cs typeface="Genev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14B56"/>
          </a:solidFill>
          <a:latin typeface="+mn-lt"/>
          <a:ea typeface="+mn-ea"/>
          <a:cs typeface="Genev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14B56"/>
          </a:solidFill>
          <a:latin typeface="+mn-lt"/>
          <a:ea typeface="+mn-ea"/>
          <a:cs typeface="Genev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14B56"/>
          </a:solidFill>
          <a:latin typeface="+mn-lt"/>
          <a:ea typeface="+mn-ea"/>
          <a:cs typeface="Genev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B56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B56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B56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14B5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513" y="2348880"/>
            <a:ext cx="7772400" cy="3384376"/>
          </a:xfrm>
        </p:spPr>
        <p:txBody>
          <a:bodyPr anchor="t"/>
          <a:lstStyle/>
          <a:p>
            <a:pPr algn="ctr" eaLnBrk="1" hangingPunct="1"/>
            <a:r>
              <a:rPr lang="en-US" sz="3200" dirty="0" smtClean="0">
                <a:cs typeface="Geneva" pitchFamily="-65" charset="0"/>
              </a:rPr>
              <a:t>     </a:t>
            </a:r>
            <a:r>
              <a:rPr lang="en-US" sz="3200" dirty="0" smtClean="0">
                <a:cs typeface="Geneva" pitchFamily="-65" charset="0"/>
              </a:rPr>
              <a:t/>
            </a:r>
            <a:br>
              <a:rPr lang="en-US" sz="3200" dirty="0" smtClean="0">
                <a:cs typeface="Geneva" pitchFamily="-65" charset="0"/>
              </a:rPr>
            </a:br>
            <a:r>
              <a:rPr lang="en-US" sz="3200" dirty="0" smtClean="0">
                <a:cs typeface="Geneva" pitchFamily="-65" charset="0"/>
              </a:rPr>
              <a:t>  </a:t>
            </a:r>
            <a:r>
              <a:rPr lang="en-US" sz="3200" dirty="0" smtClean="0">
                <a:cs typeface="Geneva" pitchFamily="-65" charset="0"/>
              </a:rPr>
              <a:t>Mobile </a:t>
            </a:r>
            <a:r>
              <a:rPr lang="en-US" sz="3200" dirty="0" smtClean="0">
                <a:cs typeface="Geneva" pitchFamily="-65" charset="0"/>
              </a:rPr>
              <a:t>Tracker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528900"/>
            <a:ext cx="15748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860" y="1304764"/>
            <a:ext cx="5298740" cy="4105436"/>
          </a:xfrm>
        </p:spPr>
        <p:txBody>
          <a:bodyPr/>
          <a:lstStyle/>
          <a:p>
            <a:r>
              <a:rPr lang="en-US" dirty="0" smtClean="0"/>
              <a:t>Low cost location sharing from iPhone and Android</a:t>
            </a:r>
          </a:p>
          <a:p>
            <a:r>
              <a:rPr lang="en-US" dirty="0" smtClean="0"/>
              <a:t>Embedded feature within GPS Fleet Tracker App</a:t>
            </a:r>
          </a:p>
          <a:p>
            <a:r>
              <a:rPr lang="en-US" dirty="0" smtClean="0"/>
              <a:t>Integrated with existing Contigo portal</a:t>
            </a:r>
          </a:p>
          <a:p>
            <a:r>
              <a:rPr lang="en-US" dirty="0" smtClean="0"/>
              <a:t>Simple solution, low impact to employees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498600"/>
            <a:ext cx="1968500" cy="386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40" y="2024843"/>
            <a:ext cx="1836204" cy="27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9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6732"/>
            <a:ext cx="8515672" cy="48605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For employers who wish to locate their employees during the workday for safety and productivity, but who cannot install a tracking device in the employee’s vehicle, Mobile Tracker provides 1 to 10 minute location updates from a simple iPhone / Android App.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Unlike alternative solutions, Mobile Tracker minimizes impact on the employee’s battery life, leverages the phone’s existing data plan, and doesn’t require the employee to manually check-in.</a:t>
            </a:r>
          </a:p>
        </p:txBody>
      </p:sp>
    </p:spTree>
    <p:extLst>
      <p:ext uri="{BB962C8B-B14F-4D97-AF65-F5344CB8AC3E}">
        <p14:creationId xmlns:p14="http://schemas.microsoft.com/office/powerpoint/2010/main" val="367371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8720"/>
            <a:ext cx="8305800" cy="4529100"/>
          </a:xfrm>
        </p:spPr>
        <p:txBody>
          <a:bodyPr/>
          <a:lstStyle/>
          <a:p>
            <a:r>
              <a:rPr lang="en-US" sz="2200" dirty="0" smtClean="0"/>
              <a:t>Integrated with Contigo’s </a:t>
            </a:r>
            <a:r>
              <a:rPr lang="en-US" sz="2200" b="1" dirty="0" smtClean="0"/>
              <a:t>GPS Fleet Tracker </a:t>
            </a:r>
            <a:r>
              <a:rPr lang="en-US" sz="2200" dirty="0" smtClean="0"/>
              <a:t>application</a:t>
            </a:r>
          </a:p>
          <a:p>
            <a:r>
              <a:rPr lang="en-US" sz="2200" dirty="0" smtClean="0"/>
              <a:t>Most popular iPhone and Android handsets / tablets supported</a:t>
            </a:r>
          </a:p>
          <a:p>
            <a:r>
              <a:rPr lang="en-US" sz="2200" dirty="0" smtClean="0"/>
              <a:t>One </a:t>
            </a:r>
            <a:r>
              <a:rPr lang="en-US" sz="2200" dirty="0"/>
              <a:t>web interface - Both vehicles and personnel are visible in the same web portal and reports</a:t>
            </a:r>
          </a:p>
          <a:p>
            <a:r>
              <a:rPr lang="en-US" sz="2200" dirty="0" smtClean="0"/>
              <a:t>Battery</a:t>
            </a:r>
            <a:r>
              <a:rPr lang="en-US" sz="2200" dirty="0"/>
              <a:t>-optimized - minimize impact on employee productivity</a:t>
            </a:r>
          </a:p>
          <a:p>
            <a:r>
              <a:rPr lang="en-US" sz="2200" dirty="0" smtClean="0"/>
              <a:t>Control </a:t>
            </a:r>
            <a:r>
              <a:rPr lang="en-US" sz="2200" dirty="0"/>
              <a:t>– managers can administrate which employees may be tracked, and who has rights to view those locations</a:t>
            </a:r>
          </a:p>
          <a:p>
            <a:r>
              <a:rPr lang="en-US" sz="2200" dirty="0" smtClean="0"/>
              <a:t>Protects </a:t>
            </a:r>
            <a:r>
              <a:rPr lang="en-US" sz="2200" dirty="0"/>
              <a:t>employee privacy - allows them to disable tracking while on personal time</a:t>
            </a:r>
          </a:p>
          <a:p>
            <a:r>
              <a:rPr lang="en-US" sz="2200" dirty="0" smtClean="0"/>
              <a:t>Single smartphone/tablet </a:t>
            </a:r>
            <a:r>
              <a:rPr lang="en-US" sz="2200" dirty="0"/>
              <a:t>interface – the GPS Fleet Tracker app can be utilized to share locations, and to view the locations of colleagues and fleet </a:t>
            </a:r>
            <a:r>
              <a:rPr lang="en-US" sz="2200" dirty="0" smtClean="0"/>
              <a:t>vehicles</a:t>
            </a:r>
          </a:p>
          <a:p>
            <a:r>
              <a:rPr lang="en-US" sz="2200" dirty="0" smtClean="0"/>
              <a:t>No new data plan – leverages the phone/tablet’s existing web/email data plan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005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498600"/>
            <a:ext cx="1968500" cy="38608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3808" y="1060140"/>
            <a:ext cx="5766792" cy="4529100"/>
          </a:xfrm>
        </p:spPr>
        <p:txBody>
          <a:bodyPr/>
          <a:lstStyle/>
          <a:p>
            <a:r>
              <a:rPr lang="en-US" sz="2800" dirty="0" smtClean="0"/>
              <a:t>Employees download and install </a:t>
            </a:r>
            <a:r>
              <a:rPr lang="en-US" sz="2800" dirty="0" err="1" smtClean="0"/>
              <a:t>Contigo’s</a:t>
            </a:r>
            <a:r>
              <a:rPr lang="en-US" sz="2800" dirty="0" smtClean="0"/>
              <a:t> GPS Fleet Tracker</a:t>
            </a:r>
          </a:p>
          <a:p>
            <a:r>
              <a:rPr lang="en-US" sz="2800" dirty="0" smtClean="0"/>
              <a:t>User is prompted if they want to share their location</a:t>
            </a:r>
          </a:p>
          <a:p>
            <a:r>
              <a:rPr lang="en-US" sz="2800" dirty="0" smtClean="0"/>
              <a:t>User can adjust reporting frequency from 1 to 10 minutes</a:t>
            </a:r>
          </a:p>
        </p:txBody>
      </p:sp>
    </p:spTree>
    <p:extLst>
      <p:ext uri="{BB962C8B-B14F-4D97-AF65-F5344CB8AC3E}">
        <p14:creationId xmlns:p14="http://schemas.microsoft.com/office/powerpoint/2010/main" val="315063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 are in control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97696" y="1348172"/>
            <a:ext cx="5766792" cy="4529100"/>
          </a:xfrm>
        </p:spPr>
        <p:txBody>
          <a:bodyPr/>
          <a:lstStyle/>
          <a:p>
            <a:r>
              <a:rPr lang="en-US" sz="2800" dirty="0" smtClean="0"/>
              <a:t>Satisfy employee privacy concerns</a:t>
            </a:r>
          </a:p>
          <a:p>
            <a:r>
              <a:rPr lang="en-US" sz="2800" dirty="0" smtClean="0"/>
              <a:t>Users choose whether or not to share when the app launches</a:t>
            </a:r>
          </a:p>
          <a:p>
            <a:r>
              <a:rPr lang="en-US" sz="2800" dirty="0" smtClean="0"/>
              <a:t>Users can disable sharing, or logout of the application, when they are off-duty, hiding their location from the server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15649"/>
            <a:ext cx="1758197" cy="262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248980"/>
            <a:ext cx="1764196" cy="26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view for employees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43808" y="1456184"/>
            <a:ext cx="5766792" cy="4529100"/>
          </a:xfrm>
        </p:spPr>
        <p:txBody>
          <a:bodyPr/>
          <a:lstStyle/>
          <a:p>
            <a:r>
              <a:rPr lang="en-US" sz="2800" dirty="0" smtClean="0"/>
              <a:t>Employees see their own location on the </a:t>
            </a:r>
            <a:r>
              <a:rPr lang="en-US" sz="2800" b="1" dirty="0" smtClean="0"/>
              <a:t>GPS Fleet Tracker </a:t>
            </a:r>
            <a:r>
              <a:rPr lang="en-US" sz="2800" dirty="0" smtClean="0"/>
              <a:t>Map</a:t>
            </a:r>
          </a:p>
          <a:p>
            <a:r>
              <a:rPr lang="en-US" sz="2800" dirty="0" smtClean="0"/>
              <a:t>Can continue to see vehicles / employees in the same map</a:t>
            </a:r>
          </a:p>
          <a:p>
            <a:r>
              <a:rPr lang="en-US" sz="2800" dirty="0" smtClean="0"/>
              <a:t>User privileges define which vehicles they can see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32" y="1498600"/>
            <a:ext cx="19685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dashboard view for managers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7524" y="1060140"/>
            <a:ext cx="8323076" cy="4529100"/>
          </a:xfrm>
        </p:spPr>
        <p:txBody>
          <a:bodyPr/>
          <a:lstStyle/>
          <a:p>
            <a:r>
              <a:rPr lang="en-US" sz="2800" dirty="0" smtClean="0"/>
              <a:t>Both fleet vehicles and phone users appear in the same mapping interface and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12" y="2096852"/>
            <a:ext cx="5868652" cy="38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create user accounts with </a:t>
            </a:r>
            <a:r>
              <a:rPr lang="en-US" b="1" dirty="0" smtClean="0"/>
              <a:t>Mobile Tracker </a:t>
            </a:r>
            <a:r>
              <a:rPr lang="en-US" dirty="0" smtClean="0"/>
              <a:t>privilege</a:t>
            </a:r>
          </a:p>
          <a:p>
            <a:r>
              <a:rPr lang="en-US" dirty="0" smtClean="0"/>
              <a:t>Employees login from </a:t>
            </a:r>
            <a:r>
              <a:rPr lang="en-US" b="1" dirty="0" smtClean="0"/>
              <a:t>GPS Fleet Tracker</a:t>
            </a:r>
            <a:r>
              <a:rPr lang="en-US" dirty="0" smtClean="0"/>
              <a:t>, and are prompted if they want to share their location</a:t>
            </a:r>
          </a:p>
        </p:txBody>
      </p:sp>
    </p:spTree>
    <p:extLst>
      <p:ext uri="{BB962C8B-B14F-4D97-AF65-F5344CB8AC3E}">
        <p14:creationId xmlns:p14="http://schemas.microsoft.com/office/powerpoint/2010/main" val="8659477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17323</TotalTime>
  <Words>372</Words>
  <Application>Microsoft Office PowerPoint</Application>
  <PresentationFormat>On-screen Show (4:3)</PresentationFormat>
  <Paragraphs>37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Geneva</vt:lpstr>
      <vt:lpstr>Blank Presentation</vt:lpstr>
      <vt:lpstr>        Mobile Tracker</vt:lpstr>
      <vt:lpstr>Mobile Tracker</vt:lpstr>
      <vt:lpstr>Mobile Tracker</vt:lpstr>
      <vt:lpstr>Benefits</vt:lpstr>
      <vt:lpstr>How it works</vt:lpstr>
      <vt:lpstr>Employees are in control</vt:lpstr>
      <vt:lpstr>Simple view for employees</vt:lpstr>
      <vt:lpstr>Simple dashboard view for managers</vt:lpstr>
      <vt:lpstr>Easy setup</vt:lpstr>
    </vt:vector>
  </TitlesOfParts>
  <Company>Guardian Mobile Monitoring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Goehring Rob</dc:creator>
  <cp:lastModifiedBy>Matt Naish</cp:lastModifiedBy>
  <cp:revision>1230</cp:revision>
  <cp:lastPrinted>2012-06-28T15:54:50Z</cp:lastPrinted>
  <dcterms:created xsi:type="dcterms:W3CDTF">2009-03-22T03:14:13Z</dcterms:created>
  <dcterms:modified xsi:type="dcterms:W3CDTF">2014-02-05T21:19:01Z</dcterms:modified>
</cp:coreProperties>
</file>