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708" r:id="rId2"/>
    <p:sldId id="703" r:id="rId3"/>
    <p:sldId id="717" r:id="rId4"/>
    <p:sldId id="721" r:id="rId5"/>
    <p:sldId id="71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Geneva" pitchFamily="-109" charset="0"/>
        <a:cs typeface="Geneva" pitchFamily="-10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64"/>
    <a:srgbClr val="CCCDCF"/>
    <a:srgbClr val="E7E7E8"/>
    <a:srgbClr val="414B56"/>
    <a:srgbClr val="7F7F7F"/>
    <a:srgbClr val="D1212A"/>
    <a:srgbClr val="E8E8E8"/>
    <a:srgbClr val="FFE100"/>
    <a:srgbClr val="DCE9E9"/>
    <a:srgbClr val="1B8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8" autoAdjust="0"/>
    <p:restoredTop sz="83140" autoAdjust="0"/>
  </p:normalViewPr>
  <p:slideViewPr>
    <p:cSldViewPr>
      <p:cViewPr varScale="1">
        <p:scale>
          <a:sx n="69" d="100"/>
          <a:sy n="69" d="100"/>
        </p:scale>
        <p:origin x="1062" y="78"/>
      </p:cViewPr>
      <p:guideLst>
        <p:guide orient="horz" pos="1152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4, 2007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Geneva" pitchFamily="1" charset="-128"/>
                <a:cs typeface="+mn-cs"/>
              </a:defRPr>
            </a:lvl1pPr>
          </a:lstStyle>
          <a:p>
            <a:pPr>
              <a:defRPr/>
            </a:pPr>
            <a:fld id="{E4ADE852-E7D0-4C55-B452-655CC0E72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5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December 4, 2007</a:t>
            </a:r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Geneva" pitchFamily="-80" charset="-128"/>
                <a:cs typeface="+mn-cs"/>
              </a:defRPr>
            </a:lvl1pPr>
          </a:lstStyle>
          <a:p>
            <a:pPr>
              <a:defRPr/>
            </a:pPr>
            <a:fld id="{3C6B85E1-CC9A-4126-9598-1527AC5BF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9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pitchFamily="-80" charset="-128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8E714-3EDC-4CA7-950D-E3CA4F99A4E9}" type="slidenum">
              <a:rPr lang="en-US" smtClean="0">
                <a:latin typeface="Arial" pitchFamily="34" charset="0"/>
                <a:ea typeface="Geneva"/>
                <a:cs typeface="Geneva"/>
              </a:rPr>
              <a:pPr/>
              <a:t>1</a:t>
            </a:fld>
            <a:endParaRPr lang="en-US" smtClean="0">
              <a:latin typeface="Arial" pitchFamily="34" charset="0"/>
              <a:ea typeface="Geneva"/>
              <a:cs typeface="Geneva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Geneva"/>
            </a:endParaRPr>
          </a:p>
        </p:txBody>
      </p:sp>
    </p:spTree>
    <p:extLst>
      <p:ext uri="{BB962C8B-B14F-4D97-AF65-F5344CB8AC3E}">
        <p14:creationId xmlns:p14="http://schemas.microsoft.com/office/powerpoint/2010/main" val="14172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26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dirty="0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9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860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Geneva" pitchFamily="-109" charset="0"/>
                <a:cs typeface="Geneva" pitchFamily="-109" charset="0"/>
              </a:rPr>
              <a:t>Company Confidential</a:t>
            </a: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Geneva" pitchFamily="-109" charset="0"/>
              <a:cs typeface="Geneva" pitchFamily="-109" charset="0"/>
            </a:endParaRPr>
          </a:p>
        </p:txBody>
      </p:sp>
      <p:sp>
        <p:nvSpPr>
          <p:cNvPr id="59397" name="Header Placeholder 4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Geneva" pitchFamily="-109" charset="0"/>
                <a:cs typeface="Geneva" pitchFamily="-109" charset="0"/>
              </a:rPr>
              <a:t>Contigo Systems Inc.</a:t>
            </a:r>
          </a:p>
        </p:txBody>
      </p:sp>
    </p:spTree>
    <p:extLst>
      <p:ext uri="{BB962C8B-B14F-4D97-AF65-F5344CB8AC3E}">
        <p14:creationId xmlns:p14="http://schemas.microsoft.com/office/powerpoint/2010/main" val="2262339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ntigo_intr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11455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19125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00200"/>
            <a:ext cx="40767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33900" y="1600200"/>
            <a:ext cx="4076700" cy="38100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767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600200"/>
            <a:ext cx="40767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ooter_blu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05550"/>
            <a:ext cx="9144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305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8077200" y="6507163"/>
            <a:ext cx="990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39550D0F-8789-4701-B301-3CC7A9E5E9C3}" type="slidenum">
              <a:rPr lang="en-US" sz="1200">
                <a:solidFill>
                  <a:schemeClr val="bg1"/>
                </a:solidFill>
                <a:ea typeface="Geneva" pitchFamily="-80" charset="-128"/>
                <a:cs typeface="+mn-cs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rgbClr val="414B56"/>
              </a:solidFill>
              <a:ea typeface="Geneva" pitchFamily="-80" charset="-128"/>
              <a:cs typeface="+mn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92500" y="6477000"/>
            <a:ext cx="2151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bg1"/>
                </a:solidFill>
                <a:ea typeface="Geneva" pitchFamily="-80" charset="-128"/>
                <a:cs typeface="+mn-cs"/>
              </a:rPr>
              <a:t>- Company Confidential -</a:t>
            </a:r>
            <a:endParaRPr lang="en-US" sz="1200" i="1" dirty="0">
              <a:solidFill>
                <a:srgbClr val="414B56"/>
              </a:solidFill>
              <a:ea typeface="Geneva" pitchFamily="-80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2" r:id="rId1"/>
    <p:sldLayoutId id="2147484700" r:id="rId2"/>
    <p:sldLayoutId id="2147484701" r:id="rId3"/>
    <p:sldLayoutId id="2147484702" r:id="rId4"/>
    <p:sldLayoutId id="2147484703" r:id="rId5"/>
    <p:sldLayoutId id="2147484704" r:id="rId6"/>
    <p:sldLayoutId id="2147484705" r:id="rId7"/>
    <p:sldLayoutId id="2147484706" r:id="rId8"/>
    <p:sldLayoutId id="2147484707" r:id="rId9"/>
    <p:sldLayoutId id="2147484708" r:id="rId10"/>
    <p:sldLayoutId id="2147484709" r:id="rId11"/>
    <p:sldLayoutId id="21474847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+mj-lt"/>
          <a:ea typeface="+mj-ea"/>
          <a:cs typeface="Genev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rgbClr val="D1212A"/>
          </a:solidFill>
          <a:latin typeface="Arial" charset="0"/>
          <a:ea typeface="Geneva" pitchFamily="-80" charset="-128"/>
          <a:cs typeface="Genev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D1212A"/>
          </a:solidFill>
          <a:latin typeface="Arial" charset="0"/>
          <a:ea typeface="Geneva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414B56"/>
          </a:solidFill>
          <a:latin typeface="+mn-lt"/>
          <a:ea typeface="+mn-ea"/>
          <a:cs typeface="Geneva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14B56"/>
          </a:solidFill>
          <a:latin typeface="+mn-lt"/>
          <a:ea typeface="+mn-ea"/>
          <a:cs typeface="Geneva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414B56"/>
          </a:solidFill>
          <a:latin typeface="+mn-lt"/>
          <a:ea typeface="+mn-ea"/>
          <a:cs typeface="Geneva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14B56"/>
          </a:solidFill>
          <a:latin typeface="+mn-lt"/>
          <a:ea typeface="+mn-ea"/>
          <a:cs typeface="Geneva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414B56"/>
          </a:solidFill>
          <a:latin typeface="+mn-lt"/>
          <a:ea typeface="+mn-ea"/>
          <a:cs typeface="Geneva" charset="0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14B5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tigo.com/rc/files/02_product/Contigo_Configuration_Guide_Driver_ID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naish@contigo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2450"/>
            <a:ext cx="8048625" cy="1143000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solidFill>
                  <a:srgbClr val="D41927"/>
                </a:solidFill>
              </a:rPr>
              <a:t>Driver </a:t>
            </a:r>
            <a:r>
              <a:rPr lang="en-US" sz="3200" b="1" dirty="0" smtClean="0">
                <a:solidFill>
                  <a:srgbClr val="D41927"/>
                </a:solidFill>
              </a:rPr>
              <a:t>Identification</a:t>
            </a:r>
            <a:endParaRPr lang="en-US" sz="32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38825"/>
            <a:ext cx="6400800" cy="80327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/>
              <a:t>January 2014</a:t>
            </a:r>
            <a:endParaRPr lang="en-US" sz="20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1600" i="1" dirty="0" smtClean="0"/>
              <a:t>- Company Confidential -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000" dirty="0" smtClean="0"/>
          </a:p>
        </p:txBody>
      </p:sp>
      <p:pic>
        <p:nvPicPr>
          <p:cNvPr id="4100" name="Picture 8" descr="C:\Users\jtedesco\AppData\Local\Microsoft\Windows\Temporary Internet Files\Content.Outlook\KHWRXJYB\event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9975" y="3357563"/>
            <a:ext cx="1898650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Driver </a:t>
            </a:r>
            <a:r>
              <a:rPr lang="en-US" dirty="0" smtClean="0">
                <a:cs typeface="Geneva" pitchFamily="-109" charset="0"/>
              </a:rPr>
              <a:t>Identification – </a:t>
            </a:r>
            <a:r>
              <a:rPr lang="en-US" dirty="0" smtClean="0">
                <a:cs typeface="Geneva" pitchFamily="-109" charset="0"/>
              </a:rPr>
              <a:t>Why?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268760"/>
            <a:ext cx="83693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b="1" u="sng" dirty="0">
                <a:solidFill>
                  <a:srgbClr val="414B56"/>
                </a:solidFill>
              </a:rPr>
              <a:t>Enhance accountability</a:t>
            </a:r>
            <a:r>
              <a:rPr lang="en-US" sz="2800" dirty="0">
                <a:solidFill>
                  <a:srgbClr val="414B56"/>
                </a:solidFill>
              </a:rPr>
              <a:t> by looking up which vehicle was driven by which driver at a particular time.</a:t>
            </a: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2000" b="1" u="sng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b="1" u="sng" dirty="0" smtClean="0">
                <a:solidFill>
                  <a:srgbClr val="414B56"/>
                </a:solidFill>
              </a:rPr>
              <a:t>Increase </a:t>
            </a:r>
            <a:r>
              <a:rPr lang="en-US" sz="2800" b="1" u="sng" dirty="0">
                <a:solidFill>
                  <a:srgbClr val="414B56"/>
                </a:solidFill>
              </a:rPr>
              <a:t>fleet awareness</a:t>
            </a:r>
            <a:r>
              <a:rPr lang="en-US" sz="2800" b="1" dirty="0">
                <a:solidFill>
                  <a:srgbClr val="414B56"/>
                </a:solidFill>
              </a:rPr>
              <a:t> </a:t>
            </a:r>
            <a:r>
              <a:rPr lang="en-US" sz="2800" dirty="0">
                <a:solidFill>
                  <a:srgbClr val="414B56"/>
                </a:solidFill>
              </a:rPr>
              <a:t>by seeing full real-time location of a driver regardless of which vehicle they are driving</a:t>
            </a:r>
            <a:r>
              <a:rPr lang="en-US" sz="2800" dirty="0" smtClean="0">
                <a:solidFill>
                  <a:srgbClr val="414B56"/>
                </a:solidFill>
              </a:rPr>
              <a:t>.</a:t>
            </a:r>
            <a:endParaRPr lang="en-US" sz="28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2000" b="1" u="sng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b="1" u="sng" dirty="0" smtClean="0">
                <a:solidFill>
                  <a:srgbClr val="414B56"/>
                </a:solidFill>
              </a:rPr>
              <a:t>Save </a:t>
            </a:r>
            <a:r>
              <a:rPr lang="en-US" sz="2800" b="1" u="sng" dirty="0">
                <a:solidFill>
                  <a:srgbClr val="414B56"/>
                </a:solidFill>
              </a:rPr>
              <a:t>time</a:t>
            </a:r>
            <a:r>
              <a:rPr lang="en-US" sz="2800" dirty="0">
                <a:solidFill>
                  <a:srgbClr val="414B56"/>
                </a:solidFill>
              </a:rPr>
              <a:t> by viewing driver-centric historical reports.  No need to cross reference with other driving logs.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Driver </a:t>
            </a:r>
            <a:r>
              <a:rPr lang="en-US" dirty="0" smtClean="0">
                <a:cs typeface="Geneva" pitchFamily="-109" charset="0"/>
              </a:rPr>
              <a:t>Identification – </a:t>
            </a:r>
            <a:r>
              <a:rPr lang="en-US" dirty="0" smtClean="0">
                <a:cs typeface="Geneva" pitchFamily="-109" charset="0"/>
              </a:rPr>
              <a:t>How?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1052736"/>
            <a:ext cx="836930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en-US" sz="3200" dirty="0" smtClean="0">
                <a:solidFill>
                  <a:srgbClr val="414B56"/>
                </a:solidFill>
              </a:rPr>
              <a:t>The latest Contigo beacons include support for a connection to a touch-and-go </a:t>
            </a:r>
            <a:r>
              <a:rPr lang="en-US" sz="3200" dirty="0" err="1" smtClean="0">
                <a:solidFill>
                  <a:srgbClr val="414B56"/>
                </a:solidFill>
              </a:rPr>
              <a:t>iButton</a:t>
            </a:r>
            <a:r>
              <a:rPr lang="en-US" sz="3200" dirty="0" smtClean="0">
                <a:solidFill>
                  <a:srgbClr val="414B56"/>
                </a:solidFill>
              </a:rPr>
              <a:t> reader, which allows drivers to identify themselves at the beginning of trips.</a:t>
            </a:r>
            <a:endParaRPr lang="en-US" sz="1800" dirty="0" smtClean="0">
              <a:solidFill>
                <a:srgbClr val="414B5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1712" r="58426" b="15084"/>
          <a:stretch/>
        </p:blipFill>
        <p:spPr>
          <a:xfrm>
            <a:off x="2595867" y="3212976"/>
            <a:ext cx="1860523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5091" y="3717032"/>
            <a:ext cx="1218836" cy="11694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4930309"/>
            <a:ext cx="8892480" cy="1379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Geneva" pitchFamily="-109" charset="0"/>
              </a:rPr>
              <a:t>Learn More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Aft>
                <a:spcPts val="600"/>
              </a:spcAft>
            </a:pPr>
            <a:r>
              <a:rPr lang="en-US" sz="3600" dirty="0" smtClean="0">
                <a:solidFill>
                  <a:srgbClr val="414B56"/>
                </a:solidFill>
                <a:hlinkClick r:id="rId3"/>
              </a:rPr>
              <a:t>Contigo Driver ID</a:t>
            </a:r>
          </a:p>
          <a:p>
            <a:pPr marL="342900" indent="-342900" algn="ctr" eaLnBrk="0" hangingPunct="0">
              <a:spcAft>
                <a:spcPts val="600"/>
              </a:spcAft>
            </a:pPr>
            <a:r>
              <a:rPr lang="en-US" sz="3600" dirty="0" smtClean="0">
                <a:solidFill>
                  <a:srgbClr val="414B56"/>
                </a:solidFill>
                <a:hlinkClick r:id="rId3"/>
              </a:rPr>
              <a:t>Configuration Guide</a:t>
            </a:r>
            <a:endParaRPr lang="en-US" sz="40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40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200" dirty="0" smtClean="0">
              <a:solidFill>
                <a:srgbClr val="414B56"/>
              </a:solidFill>
            </a:endParaRPr>
          </a:p>
          <a:p>
            <a:pPr marL="342900" indent="-342900"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en-US" sz="1800" dirty="0">
              <a:solidFill>
                <a:srgbClr val="414B5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6871" y="996095"/>
            <a:ext cx="2721657" cy="3525368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cs typeface="Geneva" pitchFamily="-109" charset="0"/>
              </a:rPr>
              <a:t>Contact Information</a:t>
            </a:r>
            <a:endParaRPr lang="en-US" dirty="0" smtClean="0">
              <a:cs typeface="Geneva" pitchFamily="-109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28625" y="1357313"/>
            <a:ext cx="8215313" cy="4000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>
              <a:ea typeface="Geneva" pitchFamily="-112" charset="0"/>
              <a:cs typeface="Geneva" pitchFamily="-112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28625" y="1357313"/>
            <a:ext cx="8215313" cy="4429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8"/>
              </a:srgb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US">
              <a:ea typeface="Geneva" pitchFamily="-112" charset="0"/>
              <a:cs typeface="Geneva" pitchFamily="-112" charset="0"/>
            </a:endParaRPr>
          </a:p>
        </p:txBody>
      </p:sp>
      <p:graphicFrame>
        <p:nvGraphicFramePr>
          <p:cNvPr id="11" name="Group 13"/>
          <p:cNvGraphicFramePr>
            <a:graphicFrameLocks noGrp="1"/>
          </p:cNvGraphicFramePr>
          <p:nvPr>
            <p:ph idx="1"/>
          </p:nvPr>
        </p:nvGraphicFramePr>
        <p:xfrm>
          <a:off x="785813" y="2775808"/>
          <a:ext cx="7643866" cy="2165360"/>
        </p:xfrm>
        <a:graphic>
          <a:graphicData uri="http://schemas.openxmlformats.org/drawingml/2006/table">
            <a:tbl>
              <a:tblPr/>
              <a:tblGrid>
                <a:gridCol w="7643866"/>
              </a:tblGrid>
              <a:tr h="10933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Matt Naish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Vice President, Sales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14B56"/>
                        </a:solidFill>
                        <a:effectLst/>
                        <a:latin typeface="Arial" charset="0"/>
                        <a:ea typeface="Geneva" pitchFamily="-107" charset="0"/>
                        <a:cs typeface="Geneva" pitchFamily="-107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  <a:hlinkClick r:id="rId3"/>
                        </a:rPr>
                        <a:t>mnaish@contigo.com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Geneva" pitchFamily="-107" charset="0"/>
                          <a:cs typeface="Geneva" pitchFamily="-107" charset="0"/>
                        </a:rPr>
                        <a:t>604.683.3106 ext 240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6666"/>
                        </a:solidFill>
                        <a:effectLst/>
                        <a:latin typeface="Arial" charset="0"/>
                        <a:ea typeface="Geneva" pitchFamily="-107" charset="0"/>
                        <a:cs typeface="Geneva" pitchFamily="-107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2053"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12A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Corporate Headquarters</a:t>
                      </a:r>
                      <a:endParaRPr kumimoji="0" lang="en-US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414B56"/>
                        </a:solidFill>
                        <a:effectLst/>
                        <a:latin typeface="Arial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280 Nelson Street, Suite 498</a:t>
                      </a: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14B56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Vancouver, BC V6B 2E2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657" name="Picture 6" descr="contigo_fin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" y="1809750"/>
            <a:ext cx="327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Rectangle 14"/>
          <p:cNvSpPr>
            <a:spLocks noChangeArrowheads="1"/>
          </p:cNvSpPr>
          <p:nvPr/>
        </p:nvSpPr>
        <p:spPr bwMode="auto">
          <a:xfrm>
            <a:off x="3074988" y="5286375"/>
            <a:ext cx="297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D1212A"/>
                </a:solidFill>
              </a:rPr>
              <a:t>www.contigo.com</a:t>
            </a:r>
            <a:endParaRPr lang="en-US" sz="2000">
              <a:solidFill>
                <a:srgbClr val="66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4961</TotalTime>
  <Words>139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Geneva</vt:lpstr>
      <vt:lpstr>Blank Presentation</vt:lpstr>
      <vt:lpstr>Driver Identification</vt:lpstr>
      <vt:lpstr>Driver Identification – Why?</vt:lpstr>
      <vt:lpstr>Driver Identification – How?</vt:lpstr>
      <vt:lpstr>Learn More</vt:lpstr>
      <vt:lpstr>Contact Information</vt:lpstr>
    </vt:vector>
  </TitlesOfParts>
  <Company>Guardian Mobile Monitoring Systems,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Naish</dc:creator>
  <cp:lastModifiedBy>Matt Naish</cp:lastModifiedBy>
  <cp:revision>760</cp:revision>
  <dcterms:created xsi:type="dcterms:W3CDTF">2007-09-05T00:08:26Z</dcterms:created>
  <dcterms:modified xsi:type="dcterms:W3CDTF">2014-01-14T17:30:41Z</dcterms:modified>
</cp:coreProperties>
</file>